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8FDE-CB43-45D3-8D76-6DDC32D4E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33B8E-E532-4BE7-AED4-A0FF36B8D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59C0-333C-460C-AD85-3350D0A2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AA1CE-6312-4DAF-844C-99E8F68E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AE67B-0D5B-4130-B0AA-6323FC7E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0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F039-1C40-428B-B4DA-D00FB18A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16AEE-DEE2-4804-A32A-F2DD13B6B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5EC19-DC8F-4772-8E87-A5A023CDE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594B-D4F2-4698-9C36-CD6839FD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283FE-A367-4333-8B68-13392BB3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5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70048F-5C3B-4096-846C-925C8F3BB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B2258-5EE2-4021-A4AA-002E60AC0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E8CF-BD2C-4947-AABF-C7625A4D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C926-2EAE-4866-884D-4E118CCA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48BDA-31C7-48A4-9439-26DF0DE5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6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5660-2B8B-4260-9E3B-D518282C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C3AF4-EECB-4164-A9DA-20DD5EF1B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EDFE7-07A1-40A1-B9F7-E95E89D61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742A0-03A8-4E1D-A3E2-E914D09F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69FE1-C949-4E7B-AE8D-04B11716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7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2170-B528-4E4E-9CD8-BC95ACFB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25145-5388-46AB-B3D5-249AD464C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104F-6068-447B-B120-7C81F99E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F37E8-6C91-4CE7-9D14-51937E1C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F9FA4-4CB3-4143-9091-80CD3C6EB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76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5516-3AAD-4F9E-8D9B-3B0C5E3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7CE5-83C0-4A25-B1CE-30054C15A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B21FC-5AE9-46A7-9BC9-BE3EA5C69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03207-B5D4-4F00-97BB-4148F4F1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6571A-B39B-474E-A405-8268E74A9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BF7A8-EF2D-434E-BC09-4CD0B646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5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5F52-6575-4C82-94ED-A3A0EB0B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CF00E-5569-42B4-A162-A040AD3E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60325-242D-4E77-B41F-79CDF8FDA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298CE-2E4A-457E-B488-2AC4A2D7A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2064A-C222-456C-A30E-DA8CC4662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8A36-B76B-4010-9A7C-2267CDE7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DAE05-1CBC-4DEB-A901-989D5642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FD009-4B51-443B-99AE-7760304F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18E2-91AC-45DB-BD01-98D2B204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07E6F-4A56-4E2E-B437-7B551F2F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DBCC9-4F60-4DFC-9713-5A790547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197CC-7123-4FB2-94EB-AE9FF16A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8B12B-7F19-4941-91DF-2670A725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DC11B3-B4F0-4995-80D0-8960F6DD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9A13F-76ED-47D2-B7D7-B45A9143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47B7-63B0-4F0C-B9E1-958AB238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F9FB-CD38-4FED-9BE0-D0BA1B32F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495A3-91D0-42AA-A6FF-DE0B5024F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6288F-D5DC-4290-A7CB-3D04273AB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686B8-8774-4D38-89AD-31144D034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E8ED9-F8BB-4A8F-BA62-8614F9A8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FC89-2A51-4979-82C7-4F1E2895F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7C56D-4712-4579-A57A-73BB93976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5CADD-61D2-489A-A440-55A996588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F4038-66D5-40AC-BD0C-E4799639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2EB5C-6629-4252-8912-5ED6AA59D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497F3-808C-47BF-B763-BEB6EA1A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7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3F6B5-BCBF-4EA4-BDE9-56D25CFD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B88DF-BBFD-424C-BF3F-B0A8D2440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8C99F-EC69-44A8-9DBF-FD1B5E06D3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5C32-5F6B-474E-A48A-1FC6941DE06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F8320-7AA1-4533-9893-D91181F24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62656-343A-4E25-B170-919AD27C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B2E6-9D0F-45AB-BC2B-4CD89FCA4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2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593B1-698A-4F5F-8A41-3BB6712A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27" y="1457908"/>
            <a:ext cx="2339651" cy="23396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B32F431-071A-4695-98E3-13A3EE8A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59" y="3862873"/>
            <a:ext cx="1703128" cy="238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E5F10-0987-4665-BA72-9C19360B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070" y="3898696"/>
            <a:ext cx="1152764" cy="11547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C70461-C920-4545-8EC3-758FD0B7E965}"/>
              </a:ext>
            </a:extLst>
          </p:cNvPr>
          <p:cNvCxnSpPr/>
          <p:nvPr/>
        </p:nvCxnSpPr>
        <p:spPr>
          <a:xfrm>
            <a:off x="2220686" y="3327529"/>
            <a:ext cx="0" cy="693965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832FD1-6EED-4044-8F79-B20871E33F4B}"/>
              </a:ext>
            </a:extLst>
          </p:cNvPr>
          <p:cNvCxnSpPr>
            <a:cxnSpLocks/>
          </p:cNvCxnSpPr>
          <p:nvPr/>
        </p:nvCxnSpPr>
        <p:spPr>
          <a:xfrm>
            <a:off x="2270450" y="5122117"/>
            <a:ext cx="533109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otating Warning Light,  40W Halogen,  120V AC,  Flashes per Minute 75,  8 1/2 in Height">
            <a:extLst>
              <a:ext uri="{FF2B5EF4-FFF2-40B4-BE49-F238E27FC236}">
                <a16:creationId xmlns:a16="http://schemas.microsoft.com/office/drawing/2014/main" id="{DE461D99-AE76-4E43-9C4F-0DA2871F6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70" y="313936"/>
            <a:ext cx="963387" cy="96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ACDD16-7793-4DC4-AADF-A750F6CB434F}"/>
              </a:ext>
            </a:extLst>
          </p:cNvPr>
          <p:cNvCxnSpPr>
            <a:cxnSpLocks/>
          </p:cNvCxnSpPr>
          <p:nvPr/>
        </p:nvCxnSpPr>
        <p:spPr>
          <a:xfrm flipV="1">
            <a:off x="2130491" y="1249331"/>
            <a:ext cx="0" cy="647116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ED505B-7E2D-4ACD-9F63-E2ECFDF986ED}"/>
              </a:ext>
            </a:extLst>
          </p:cNvPr>
          <p:cNvSpPr txBox="1"/>
          <p:nvPr/>
        </p:nvSpPr>
        <p:spPr>
          <a:xfrm>
            <a:off x="2220686" y="128423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TBD</a:t>
            </a:r>
          </a:p>
        </p:txBody>
      </p:sp>
      <p:pic>
        <p:nvPicPr>
          <p:cNvPr id="1030" name="Picture 6" descr="SanDisk Ultra microSD with SD adapter | Western Digital Store">
            <a:extLst>
              <a:ext uri="{FF2B5EF4-FFF2-40B4-BE49-F238E27FC236}">
                <a16:creationId xmlns:a16="http://schemas.microsoft.com/office/drawing/2014/main" id="{B70D3A93-4D02-469A-B517-68828B5F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9823"/>
            <a:ext cx="889908" cy="88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44C429-67F4-4C3D-9A27-3BECAED01FDE}"/>
              </a:ext>
            </a:extLst>
          </p:cNvPr>
          <p:cNvSpPr txBox="1"/>
          <p:nvPr/>
        </p:nvSpPr>
        <p:spPr>
          <a:xfrm>
            <a:off x="22363" y="1931343"/>
            <a:ext cx="86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Sounds</a:t>
            </a:r>
          </a:p>
          <a:p>
            <a:r>
              <a:rPr lang="en-US" dirty="0"/>
              <a:t>Files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F16D76-E2AF-466B-9A1F-B3F53AA5E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20" y="3353536"/>
            <a:ext cx="963387" cy="922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6F3A31-A8C8-4212-B7CA-FAE1BAC7CFD8}"/>
              </a:ext>
            </a:extLst>
          </p:cNvPr>
          <p:cNvSpPr txBox="1"/>
          <p:nvPr/>
        </p:nvSpPr>
        <p:spPr>
          <a:xfrm>
            <a:off x="4506687" y="610963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Bluetooth Low Energy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CD8967A-2BEA-4C06-91AC-8730F6F75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76" y="795629"/>
            <a:ext cx="3106654" cy="232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465ECDD-B5DB-42E7-845F-FD903589FF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45" y="2945995"/>
            <a:ext cx="3781392" cy="1703127"/>
          </a:xfrm>
          <a:prstGeom prst="rect">
            <a:avLst/>
          </a:prstGeom>
        </p:spPr>
      </p:pic>
      <p:sp>
        <p:nvSpPr>
          <p:cNvPr id="23" name="Cross 22">
            <a:extLst>
              <a:ext uri="{FF2B5EF4-FFF2-40B4-BE49-F238E27FC236}">
                <a16:creationId xmlns:a16="http://schemas.microsoft.com/office/drawing/2014/main" id="{1E0614A0-4469-4093-B297-5FAE5CE67C92}"/>
              </a:ext>
            </a:extLst>
          </p:cNvPr>
          <p:cNvSpPr/>
          <p:nvPr/>
        </p:nvSpPr>
        <p:spPr>
          <a:xfrm>
            <a:off x="9638522" y="2141023"/>
            <a:ext cx="1108557" cy="1108557"/>
          </a:xfrm>
          <a:prstGeom prst="plus">
            <a:avLst>
              <a:gd name="adj" fmla="val 41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36037CE-95D6-434E-82E2-6494FA52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121" y="1812241"/>
            <a:ext cx="887744" cy="76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DEA82B9E-CA19-4301-BBB9-C284775E012F}"/>
              </a:ext>
            </a:extLst>
          </p:cNvPr>
          <p:cNvSpPr/>
          <p:nvPr/>
        </p:nvSpPr>
        <p:spPr>
          <a:xfrm rot="10800000">
            <a:off x="3508310" y="2141023"/>
            <a:ext cx="3587697" cy="436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b.l.e. - Liberal Dictionary">
            <a:extLst>
              <a:ext uri="{FF2B5EF4-FFF2-40B4-BE49-F238E27FC236}">
                <a16:creationId xmlns:a16="http://schemas.microsoft.com/office/drawing/2014/main" id="{04C891E7-7215-4399-AB54-3DEDA33E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833" y="1036611"/>
            <a:ext cx="3248174" cy="276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Businessman pointing up">
            <a:extLst>
              <a:ext uri="{FF2B5EF4-FFF2-40B4-BE49-F238E27FC236}">
                <a16:creationId xmlns:a16="http://schemas.microsoft.com/office/drawing/2014/main" id="{EEC55C8F-3940-4D0F-943A-16B8BF4D2D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2647" y="4373690"/>
            <a:ext cx="805303" cy="180459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66BED9-509C-4A4E-9A29-41AFEB80BC56}"/>
              </a:ext>
            </a:extLst>
          </p:cNvPr>
          <p:cNvCxnSpPr>
            <a:cxnSpLocks/>
          </p:cNvCxnSpPr>
          <p:nvPr/>
        </p:nvCxnSpPr>
        <p:spPr>
          <a:xfrm>
            <a:off x="276820" y="3081063"/>
            <a:ext cx="690453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5F9EB6-B847-4572-B332-386F7E360046}"/>
              </a:ext>
            </a:extLst>
          </p:cNvPr>
          <p:cNvSpPr txBox="1"/>
          <p:nvPr/>
        </p:nvSpPr>
        <p:spPr>
          <a:xfrm>
            <a:off x="1230218" y="5053409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Audio</a:t>
            </a:r>
          </a:p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3221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Parks</dc:creator>
  <cp:lastModifiedBy>Mike Parks</cp:lastModifiedBy>
  <cp:revision>1</cp:revision>
  <dcterms:created xsi:type="dcterms:W3CDTF">2021-09-16T16:16:00Z</dcterms:created>
  <dcterms:modified xsi:type="dcterms:W3CDTF">2021-09-16T16:29:15Z</dcterms:modified>
</cp:coreProperties>
</file>